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</a:t>
            </a:r>
            <a:r>
              <a:rPr lang="en-US" sz="3050" dirty="0" smtClean="0"/>
              <a:t>Model</a:t>
            </a:r>
          </a:p>
          <a:p>
            <a:pPr lvl="1"/>
            <a:r>
              <a:rPr lang="en-US" sz="3050" dirty="0" smtClean="0"/>
              <a:t>Important – Enable testing for the skill!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</a:t>
            </a:r>
            <a:r>
              <a:rPr lang="en-US" sz="2900" dirty="0" smtClean="0"/>
              <a:t>three </a:t>
            </a:r>
            <a:r>
              <a:rPr lang="en-US" sz="2900" dirty="0" smtClean="0"/>
              <a:t>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1560</TotalTime>
  <Words>1197</Words>
  <Application>Microsoft Office PowerPoint</Application>
  <PresentationFormat>On-screen Show (4:3)</PresentationFormat>
  <Paragraphs>277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259</cp:revision>
  <dcterms:created xsi:type="dcterms:W3CDTF">2018-01-31T00:29:30Z</dcterms:created>
  <dcterms:modified xsi:type="dcterms:W3CDTF">2018-04-02T21:37:50Z</dcterms:modified>
</cp:coreProperties>
</file>